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1" r:id="rId4"/>
    <p:sldId id="257" r:id="rId5"/>
    <p:sldId id="258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24/10/2022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2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78</Words>
  <Application>Microsoft Office PowerPoint</Application>
  <PresentationFormat>Grand écran</PresentationFormat>
  <Paragraphs>7</Paragraphs>
  <Slides>8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16</cp:revision>
  <dcterms:created xsi:type="dcterms:W3CDTF">2022-10-13T08:44:19Z</dcterms:created>
  <dcterms:modified xsi:type="dcterms:W3CDTF">2022-10-24T12:18:42Z</dcterms:modified>
</cp:coreProperties>
</file>